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78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3A1D9-FE5A-4B19-AF22-C45C46921A1E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6C324-FF08-47D6-BC4C-BC27A388E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041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3A1D9-FE5A-4B19-AF22-C45C46921A1E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6C324-FF08-47D6-BC4C-BC27A388E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770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3A1D9-FE5A-4B19-AF22-C45C46921A1E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6C324-FF08-47D6-BC4C-BC27A388E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941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3A1D9-FE5A-4B19-AF22-C45C46921A1E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6C324-FF08-47D6-BC4C-BC27A388E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678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3A1D9-FE5A-4B19-AF22-C45C46921A1E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6C324-FF08-47D6-BC4C-BC27A388E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725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3A1D9-FE5A-4B19-AF22-C45C46921A1E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6C324-FF08-47D6-BC4C-BC27A388E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027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3A1D9-FE5A-4B19-AF22-C45C46921A1E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6C324-FF08-47D6-BC4C-BC27A388E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11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3A1D9-FE5A-4B19-AF22-C45C46921A1E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6C324-FF08-47D6-BC4C-BC27A388E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825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3A1D9-FE5A-4B19-AF22-C45C46921A1E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6C324-FF08-47D6-BC4C-BC27A388E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000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3A1D9-FE5A-4B19-AF22-C45C46921A1E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6C324-FF08-47D6-BC4C-BC27A388E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431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3A1D9-FE5A-4B19-AF22-C45C46921A1E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6C324-FF08-47D6-BC4C-BC27A388E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503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3A1D9-FE5A-4B19-AF22-C45C46921A1E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6C324-FF08-47D6-BC4C-BC27A388E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704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94095-F307-40FD-9CF0-BE1A6A0E3D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0134" y="3511946"/>
            <a:ext cx="9197866" cy="1109664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Grant Winners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3ADFA2-5638-4EE4-9E3B-C283A5DF99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13686"/>
            <a:ext cx="9144000" cy="96995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2024-2025</a:t>
            </a:r>
          </a:p>
        </p:txBody>
      </p:sp>
      <p:pic>
        <p:nvPicPr>
          <p:cNvPr id="7" name="Picture 6" descr="A red and white sign&#10;&#10;Description automatically generated with low confidence">
            <a:extLst>
              <a:ext uri="{FF2B5EF4-FFF2-40B4-BE49-F238E27FC236}">
                <a16:creationId xmlns:a16="http://schemas.microsoft.com/office/drawing/2014/main" id="{EB454DE9-62B1-4355-B677-114AFC769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520" y="1504837"/>
            <a:ext cx="3108960" cy="203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274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CE68FCD-EE41-432F-928D-A27D3423C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Area I West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Allegany County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Kelly Miller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EC68532-6B91-4039-83B6-E49D11F5C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7" y="2319130"/>
            <a:ext cx="3412219" cy="35602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Teacher at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en-US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Flintstone Elementary School</a:t>
            </a:r>
          </a:p>
          <a:p>
            <a:pPr marL="0" indent="0">
              <a:buNone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endParaRPr lang="en-US" sz="2400" b="0" i="0" u="none" strike="noStrik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CKLA Culminating Activities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3A902D-DDB2-19E5-3F2B-E52B3076D7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8"/>
          <a:stretch/>
        </p:blipFill>
        <p:spPr>
          <a:xfrm>
            <a:off x="7162800" y="573786"/>
            <a:ext cx="4000716" cy="5495544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8D18AE3-EC6E-74FC-7422-F19D489CB20E}"/>
              </a:ext>
            </a:extLst>
          </p:cNvPr>
          <p:cNvCxnSpPr>
            <a:cxnSpLocks/>
          </p:cNvCxnSpPr>
          <p:nvPr/>
        </p:nvCxnSpPr>
        <p:spPr>
          <a:xfrm>
            <a:off x="841247" y="2228850"/>
            <a:ext cx="4064128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1142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3F69E-6B67-4F2F-A5A8-023874AAD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Area I East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Carroll County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Lisa Katz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433A6-E65A-4C0F-90F1-D81FAE889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7" y="2454338"/>
            <a:ext cx="3410712" cy="34250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Teacher at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South Carroll High School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</a:p>
          <a:p>
            <a:pPr marL="0" indent="0">
              <a:buNone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Sources of Strength "Be Kind" Campaign</a:t>
            </a:r>
          </a:p>
        </p:txBody>
      </p:sp>
      <p:pic>
        <p:nvPicPr>
          <p:cNvPr id="8" name="Picture 7" descr="A group of women standing next to a sign&#10;&#10;AI-generated content may be incorrect.">
            <a:extLst>
              <a:ext uri="{FF2B5EF4-FFF2-40B4-BE49-F238E27FC236}">
                <a16:creationId xmlns:a16="http://schemas.microsoft.com/office/drawing/2014/main" id="{1777564C-EA4D-2626-966A-C4DF7AED09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0" r="8730" b="2"/>
          <a:stretch/>
        </p:blipFill>
        <p:spPr>
          <a:xfrm>
            <a:off x="5282683" y="523874"/>
            <a:ext cx="6606461" cy="5453269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586C2F2-2351-F6B6-5374-DE094912ED33}"/>
              </a:ext>
            </a:extLst>
          </p:cNvPr>
          <p:cNvCxnSpPr/>
          <p:nvPr/>
        </p:nvCxnSpPr>
        <p:spPr>
          <a:xfrm>
            <a:off x="638175" y="2228850"/>
            <a:ext cx="3724275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8837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ECD85-B99C-4C54-87A9-2C43A8927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Area II North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Baltimore County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Canisha Drew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50476-5C49-41EA-864C-14AA2E0D7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7" y="2359152"/>
            <a:ext cx="3587878" cy="34250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Teacher at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Martin Boulevard Elementary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School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</a:p>
          <a:p>
            <a:pPr marL="0" indent="0">
              <a:buNone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Pen Pal Picnic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641974-EEDA-773B-005D-16636E4AE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7552"/>
          <a:stretch/>
        </p:blipFill>
        <p:spPr>
          <a:xfrm>
            <a:off x="5124450" y="634382"/>
            <a:ext cx="6657213" cy="549516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A2540FA-B427-33AA-017E-AE747AF37A47}"/>
              </a:ext>
            </a:extLst>
          </p:cNvPr>
          <p:cNvCxnSpPr/>
          <p:nvPr/>
        </p:nvCxnSpPr>
        <p:spPr>
          <a:xfrm>
            <a:off x="714375" y="2200275"/>
            <a:ext cx="3537584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7602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AF109-ADD8-4627-B06B-DF4EFC25B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 II South</a:t>
            </a:r>
            <a:br>
              <a:rPr lang="en-US" sz="24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Calvert</a:t>
            </a:r>
            <a:br>
              <a:rPr lang="en-US" sz="24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br>
              <a:rPr lang="en-US" sz="2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Rachel Dean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C6D2933-6DA6-4AFE-BEF9-D2F26DBA301D}"/>
              </a:ext>
            </a:extLst>
          </p:cNvPr>
          <p:cNvSpPr txBox="1">
            <a:spLocks/>
          </p:cNvSpPr>
          <p:nvPr/>
        </p:nvSpPr>
        <p:spPr>
          <a:xfrm>
            <a:off x="839740" y="2420698"/>
            <a:ext cx="3412219" cy="3560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Teacher at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>
              <a:buNone/>
            </a:pPr>
            <a:r>
              <a:rPr lang="en-US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Patuxent High School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</a:p>
          <a:p>
            <a:pPr marL="0" indent="0">
              <a:buNone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Senior Magazine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04DF5F-3EED-465C-9A64-6E112229F3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83" b="19883"/>
          <a:stretch/>
        </p:blipFill>
        <p:spPr>
          <a:xfrm>
            <a:off x="5689149" y="630936"/>
            <a:ext cx="5519813" cy="549554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6E283B2-8C92-D700-76F4-7BA691B78D67}"/>
              </a:ext>
            </a:extLst>
          </p:cNvPr>
          <p:cNvCxnSpPr/>
          <p:nvPr/>
        </p:nvCxnSpPr>
        <p:spPr>
          <a:xfrm>
            <a:off x="841247" y="2252870"/>
            <a:ext cx="3410712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078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EB97E-E55D-49A7-8AC6-A17F75252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Area III North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Caroline County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Kimberly Mielke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1578EC9-8F74-4F07-B7C0-F5713BCE8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6" y="2359152"/>
            <a:ext cx="4391624" cy="34250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Teacher at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North Caroline High School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</a:p>
          <a:p>
            <a:pPr marL="0" indent="0">
              <a:buNone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TERP</a:t>
            </a:r>
          </a:p>
          <a:p>
            <a:pPr marL="0" indent="0">
              <a:buNone/>
            </a:pPr>
            <a:endParaRPr lang="en-US" sz="1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78015A-9C4A-A604-17EB-3B392BDC0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95" r="-1" b="10894"/>
          <a:stretch/>
        </p:blipFill>
        <p:spPr>
          <a:xfrm>
            <a:off x="5232870" y="578068"/>
            <a:ext cx="6496242" cy="5362289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2A4DE1A-D80B-C706-2CD2-9B34EAE45F30}"/>
              </a:ext>
            </a:extLst>
          </p:cNvPr>
          <p:cNvCxnSpPr/>
          <p:nvPr/>
        </p:nvCxnSpPr>
        <p:spPr>
          <a:xfrm>
            <a:off x="609600" y="2238703"/>
            <a:ext cx="3899338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5133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AEE372-9780-B5DE-DB9A-97FEA0260A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2EE8A-DE45-533C-6BE0-46902DE8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10586"/>
            <a:ext cx="3410712" cy="1106424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Area III South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Wicomico County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William Mills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A7B6680-B700-E962-C501-FCD3F4D2C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252870"/>
            <a:ext cx="3559930" cy="35602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Teacher at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Wicomico Middle School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</a:p>
          <a:p>
            <a:pPr marL="0" indent="0">
              <a:buNone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Casting for Confidence: Fishing for Change</a:t>
            </a:r>
          </a:p>
          <a:p>
            <a:pPr marL="0" indent="0">
              <a:buNone/>
            </a:pPr>
            <a:endParaRPr lang="en-US" sz="1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D9AA34-EDDA-AF77-EC8F-0037893CF3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6" r="11514" b="-2"/>
          <a:stretch/>
        </p:blipFill>
        <p:spPr>
          <a:xfrm>
            <a:off x="5667098" y="685831"/>
            <a:ext cx="5647443" cy="539295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44304F-1388-023D-7380-953D78985E31}"/>
              </a:ext>
            </a:extLst>
          </p:cNvPr>
          <p:cNvCxnSpPr>
            <a:cxnSpLocks/>
          </p:cNvCxnSpPr>
          <p:nvPr/>
        </p:nvCxnSpPr>
        <p:spPr>
          <a:xfrm flipV="1">
            <a:off x="553468" y="2089062"/>
            <a:ext cx="3847710" cy="3197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4510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5021</TotalTime>
  <Words>140</Words>
  <Application>Microsoft Office PowerPoint</Application>
  <PresentationFormat>Widescreen</PresentationFormat>
  <Paragraphs>39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2013 - 2022 Theme</vt:lpstr>
      <vt:lpstr>Grant Winners</vt:lpstr>
      <vt:lpstr>Area I West  Allegany County   Kelly Miller</vt:lpstr>
      <vt:lpstr>Area I East Carroll County  Lisa Katz</vt:lpstr>
      <vt:lpstr>Area II North Baltimore County  Canisha Drew</vt:lpstr>
      <vt:lpstr>Area II South Calvert     Rachel Dean</vt:lpstr>
      <vt:lpstr>Area III North Caroline County  Kimberly Mielke</vt:lpstr>
      <vt:lpstr>Area III South Wicomico County  William Mills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Mini-Grant Winners</dc:title>
  <dc:creator>Lonna Siskind</dc:creator>
  <cp:lastModifiedBy>Heidi Rothert</cp:lastModifiedBy>
  <cp:revision>10</cp:revision>
  <dcterms:created xsi:type="dcterms:W3CDTF">2022-04-25T19:33:11Z</dcterms:created>
  <dcterms:modified xsi:type="dcterms:W3CDTF">2025-04-16T16:06:21Z</dcterms:modified>
</cp:coreProperties>
</file>